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8873" autoAdjust="0"/>
  </p:normalViewPr>
  <p:slideViewPr>
    <p:cSldViewPr snapToGrid="0" showGuides="1">
      <p:cViewPr varScale="1">
        <p:scale>
          <a:sx n="86" d="100"/>
          <a:sy n="86" d="100"/>
        </p:scale>
        <p:origin x="135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48409-2D0D-4207-8C30-18E712BCF3DE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B355F-3402-4D9C-87C7-529D5745EF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6649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Left to Right:</a:t>
            </a:r>
          </a:p>
          <a:p>
            <a:r>
              <a:rPr lang="en-CA" dirty="0" smtClean="0"/>
              <a:t>Ali (MEng)</a:t>
            </a:r>
            <a:r>
              <a:rPr lang="en-CA" baseline="0" dirty="0" smtClean="0"/>
              <a:t> – Omar (WT) – </a:t>
            </a:r>
            <a:r>
              <a:rPr lang="en-CA" baseline="0" dirty="0" err="1" smtClean="0"/>
              <a:t>Shakib</a:t>
            </a:r>
            <a:r>
              <a:rPr lang="en-CA" baseline="0" dirty="0" smtClean="0"/>
              <a:t> </a:t>
            </a:r>
            <a:r>
              <a:rPr lang="en-CA" baseline="0" smtClean="0"/>
              <a:t>(MEng</a:t>
            </a:r>
            <a:r>
              <a:rPr lang="en-CA" baseline="0" dirty="0" smtClean="0"/>
              <a:t>) – </a:t>
            </a:r>
            <a:r>
              <a:rPr lang="en-CA" baseline="0" dirty="0" err="1" smtClean="0"/>
              <a:t>Galal</a:t>
            </a:r>
            <a:r>
              <a:rPr lang="en-CA" baseline="0" dirty="0" smtClean="0"/>
              <a:t> (PDF) – Mahmoud (PhD) – Aliaa (PhD) – </a:t>
            </a:r>
            <a:r>
              <a:rPr lang="en-CA" baseline="0" dirty="0" err="1" smtClean="0"/>
              <a:t>Amany</a:t>
            </a:r>
            <a:r>
              <a:rPr lang="en-CA" baseline="0" dirty="0" smtClean="0"/>
              <a:t> (PDF)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B355F-3402-4D9C-87C7-529D5745EF6B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0614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F4EBD-B410-493D-B518-64B06E627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EF94C3-DCBC-487D-858F-9A6834103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4B81D-A623-4CEA-9999-BC1E5D726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1C5DB-FE59-4F2F-9891-EA5D92C6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04266-F676-4BFD-9B7E-8E4B9F43D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9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C16FE-BD87-41C3-9D97-5F8DBD3DE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1C426-5397-430F-9D60-74253EC87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7304E-4DD7-4D0F-BB8C-8345D5D14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0F6D8-0CF9-4C19-A7FA-505EE3A4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2E30A-C867-4FF4-8486-6E5F7C71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03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4F65E-7C05-4B82-B9FE-70DF20E4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ECE17-1900-41BA-8375-011CC28CA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382DC-29D3-436D-8855-27A66C7D8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4C3F3-B8CB-4088-BE0B-B33495330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8FC27-8A7B-494E-A19E-D25421D8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078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B87C-50BB-4230-943B-37FCAE3EB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9CBC0-298C-461A-B315-AB49871602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70B78C-E1F5-45F3-8014-E5BB064A2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9481C-D322-4B8D-B33E-00F13D1FE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D2751-243A-4666-A10F-2BCC41FB4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2B83C-B46C-4DE5-B4A5-83C4EEF5F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753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6B0EC-ED13-4277-87ED-AD7049E7C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9DEE1-C5F9-4CEA-9A08-4D41D3F3D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D9A49-7789-481A-9A2E-835F87442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CFCECF-B9FB-43DE-B034-E33DED77DF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8BC6C7-2E8C-48D5-BFAF-CA4CC6C601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73DC05-4488-4089-906D-44DE46959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FA9A64-36E7-49E8-95BE-AADFD449E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B9FB31-3D87-4DE8-B0FE-E717D072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107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3267D-A38A-4454-BCCE-7B5DFAE66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0E42F2-478F-44C7-81A6-22C5B4920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02433C-8D47-4F96-9E48-D3C8C3480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13A0D-524D-4AF5-80C2-9FF4590E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589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B4055B-2CAD-4A01-B35C-AA279B743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F25512-30DE-47B3-B574-97D1689D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AB936-5217-4199-999E-86866E11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5610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9CCE-931A-4DB2-9A33-B409C9CBC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36B1-224B-4754-AE69-1F26CD176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2CB3C-A5A5-4296-B8DE-9EA2CEE3D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36C18-134C-4BDA-AFB0-D53F5800C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59815A-94AD-40F7-AC91-5A5400E5C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EFB104-B8A7-4582-9D73-755D974A5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5688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DD7-02C1-4E18-8936-1D2769E5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76324A-7AA7-4569-B717-C1704F5F3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C0398-0F60-4A63-83DB-3B5AD1E90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06060-066C-4582-BB50-6B62F9C1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3497FA-55FC-4EFC-B701-F17F0BAF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61E16-15DE-44B7-9A43-14A4454E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4724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A2254-1F5D-45D9-9F78-0957CD019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B9CAF2-7EF8-4F73-AC3D-043EC70CA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86103-121F-49E2-89D5-00B3690C8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4B86-E77F-4C93-B758-7E8EECE7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4B86A-FC5B-46DF-A78B-B58C36954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3095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367D2E-45F1-41E5-8FE9-3731595E9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6BD838-EE02-4B0D-A238-A1D77618B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152EA-E289-4201-9EEB-C873B0A4B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EDD12-4C33-42DD-A2B2-66482794E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33D7F-E634-4D68-8E0A-A80AFC04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983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37B67B-D83E-4163-87B5-DBFC0E0B8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3BC95-7E09-46F5-99F6-61C7F4EA9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3BE90-B2A6-49FB-90EB-D6A195EB0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B493-04E5-41BF-A2FF-C66E4B030301}" type="datetimeFigureOut">
              <a:rPr lang="en-CA" smtClean="0"/>
              <a:t>2025-11-24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8BC0B-03C0-48BD-B882-C0CE40A74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4AFDC-E26C-411E-9E82-75C63E0C1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72950-F351-4A5B-88C1-4C033ADFC9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535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0605"/>
          <a:stretch/>
        </p:blipFill>
        <p:spPr>
          <a:xfrm>
            <a:off x="9192071" y="4315098"/>
            <a:ext cx="1351504" cy="25429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4252"/>
          <a:stretch/>
        </p:blipFill>
        <p:spPr>
          <a:xfrm>
            <a:off x="10543575" y="3915955"/>
            <a:ext cx="1548134" cy="2942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7696" t="3769" r="23028" b="7088"/>
          <a:stretch/>
        </p:blipFill>
        <p:spPr>
          <a:xfrm>
            <a:off x="7907988" y="4258491"/>
            <a:ext cx="1216662" cy="2561557"/>
          </a:xfrm>
          <a:prstGeom prst="rect">
            <a:avLst/>
          </a:prstGeom>
        </p:spPr>
      </p:pic>
      <p:pic>
        <p:nvPicPr>
          <p:cNvPr id="7" name="Picture 18" descr="ZEISS METROTOM 1500">
            <a:extLst>
              <a:ext uri="{FF2B5EF4-FFF2-40B4-BE49-F238E27FC236}">
                <a16:creationId xmlns:a16="http://schemas.microsoft.com/office/drawing/2014/main" id="{B5E398EA-B6B7-42A1-9E67-00D1DCA54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6" b="18194"/>
          <a:stretch/>
        </p:blipFill>
        <p:spPr bwMode="auto">
          <a:xfrm>
            <a:off x="4805815" y="1448553"/>
            <a:ext cx="3863230" cy="261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15EBE7-3379-4DE3-8652-943D13978D1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853" r="17779"/>
          <a:stretch/>
        </p:blipFill>
        <p:spPr>
          <a:xfrm>
            <a:off x="6707480" y="4385492"/>
            <a:ext cx="1064417" cy="2404802"/>
          </a:xfrm>
          <a:prstGeom prst="rect">
            <a:avLst/>
          </a:prstGeom>
        </p:spPr>
      </p:pic>
      <p:pic>
        <p:nvPicPr>
          <p:cNvPr id="9" name="Picture 16">
            <a:extLst>
              <a:ext uri="{FF2B5EF4-FFF2-40B4-BE49-F238E27FC236}">
                <a16:creationId xmlns:a16="http://schemas.microsoft.com/office/drawing/2014/main" id="{235FBA53-1816-4E57-A369-2C22867E9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782" y="1695502"/>
            <a:ext cx="3182841" cy="212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9D22D9-152E-4CB9-B1D0-20F684D08E8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t="28205" r="5240" b="1926"/>
          <a:stretch/>
        </p:blipFill>
        <p:spPr>
          <a:xfrm>
            <a:off x="59137" y="2940544"/>
            <a:ext cx="3780542" cy="3849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9679" y="3582838"/>
            <a:ext cx="2897751" cy="327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5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39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Sayed, Amany</dc:creator>
  <cp:lastModifiedBy>Ahmed Youssri Elruby</cp:lastModifiedBy>
  <cp:revision>7</cp:revision>
  <dcterms:created xsi:type="dcterms:W3CDTF">2025-11-24T16:22:34Z</dcterms:created>
  <dcterms:modified xsi:type="dcterms:W3CDTF">2025-11-24T18:23:13Z</dcterms:modified>
</cp:coreProperties>
</file>